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  <p:sldMasterId id="2147483653" r:id="rId2"/>
  </p:sldMasterIdLst>
  <p:notesMasterIdLst>
    <p:notesMasterId r:id="rId35"/>
  </p:notesMasterIdLst>
  <p:sldIdLst>
    <p:sldId id="305" r:id="rId3"/>
    <p:sldId id="304" r:id="rId4"/>
    <p:sldId id="313" r:id="rId5"/>
    <p:sldId id="316" r:id="rId6"/>
    <p:sldId id="317" r:id="rId7"/>
    <p:sldId id="318" r:id="rId8"/>
    <p:sldId id="329" r:id="rId9"/>
    <p:sldId id="324" r:id="rId10"/>
    <p:sldId id="330" r:id="rId11"/>
    <p:sldId id="331" r:id="rId12"/>
    <p:sldId id="332" r:id="rId13"/>
    <p:sldId id="333" r:id="rId14"/>
    <p:sldId id="334" r:id="rId15"/>
    <p:sldId id="336" r:id="rId16"/>
    <p:sldId id="335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배달의민족 주아" panose="02020603020101020101" pitchFamily="18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9900"/>
    <a:srgbClr val="FF9201"/>
    <a:srgbClr val="FFCE29"/>
    <a:srgbClr val="C00000"/>
    <a:srgbClr val="F2BF27"/>
    <a:srgbClr val="404040"/>
    <a:srgbClr val="E6E6E6"/>
    <a:srgbClr val="595959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108" y="1092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3008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87064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  <p:sldLayoutId id="2147483673" r:id="rId17"/>
    <p:sldLayoutId id="2147483674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97768" y="159481"/>
            <a:ext cx="417646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44008" y="1959572"/>
            <a:ext cx="4176464" cy="2815970"/>
            <a:chOff x="4644008" y="1959572"/>
            <a:chExt cx="4176464" cy="2815970"/>
          </a:xfrm>
        </p:grpSpPr>
        <p:sp>
          <p:nvSpPr>
            <p:cNvPr id="9" name="Text Placeholder 1"/>
            <p:cNvSpPr txBox="1">
              <a:spLocks/>
            </p:cNvSpPr>
            <p:nvPr/>
          </p:nvSpPr>
          <p:spPr>
            <a:xfrm>
              <a:off x="5907899" y="1959572"/>
              <a:ext cx="2912573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ko-KR" altLang="en-US" sz="4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오토믹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자동차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2499742"/>
              <a:ext cx="4104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Android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앱을 이용한 주행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1" name="Text Placeholder 1"/>
            <p:cNvSpPr txBox="1">
              <a:spLocks/>
            </p:cNvSpPr>
            <p:nvPr/>
          </p:nvSpPr>
          <p:spPr>
            <a:xfrm>
              <a:off x="7938054" y="3291830"/>
              <a:ext cx="792088" cy="1483712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서강원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indent="0" algn="r">
                <a:buNone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김기영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indent="0" algn="r">
                <a:buNone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김채진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indent="0" algn="r">
                <a:buNone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옥진해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indent="0" algn="r">
                <a:buNone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전고은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76" y="1357597"/>
            <a:ext cx="915566" cy="9155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38080A-5FB5-469E-A0C3-A52B19B1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777529"/>
            <a:ext cx="6244796" cy="35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9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133130" y="2283718"/>
            <a:ext cx="5018916" cy="576064"/>
          </a:xfrm>
        </p:spPr>
        <p:txBody>
          <a:bodyPr/>
          <a:lstStyle/>
          <a:p>
            <a:r>
              <a:rPr lang="en-US" altLang="ko-KR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528" y="411510"/>
            <a:ext cx="3312368" cy="4320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0" y="1126873"/>
            <a:ext cx="2487384" cy="28897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56" y="1923678"/>
            <a:ext cx="869792" cy="869792"/>
          </a:xfrm>
          <a:prstGeom prst="rect">
            <a:avLst/>
          </a:prstGeom>
        </p:spPr>
      </p:pic>
      <p:sp>
        <p:nvSpPr>
          <p:cNvPr id="10" name="직각 삼각형 9"/>
          <p:cNvSpPr/>
          <p:nvPr/>
        </p:nvSpPr>
        <p:spPr>
          <a:xfrm rot="16200000">
            <a:off x="8135888" y="4135388"/>
            <a:ext cx="1008112" cy="1008112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5400000">
            <a:off x="15475" y="0"/>
            <a:ext cx="1008112" cy="1008112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969497"/>
            <a:ext cx="1416084" cy="1416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사각형 설명선 4"/>
          <p:cNvSpPr/>
          <p:nvPr/>
        </p:nvSpPr>
        <p:spPr>
          <a:xfrm>
            <a:off x="1421598" y="1131590"/>
            <a:ext cx="4104456" cy="374441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637622" y="1347614"/>
            <a:ext cx="3635895" cy="3308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btn1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.setOnClickListener(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OnClickListener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mSendData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SendData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CMD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"1,_"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editText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.setText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운행중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보내기 시작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mSendData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.start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btnCancel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.setOnClickListener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OnClickListener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51691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.dismiss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});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51691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.show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6" r="1316" b="7544"/>
          <a:stretch/>
        </p:blipFill>
        <p:spPr>
          <a:xfrm>
            <a:off x="4984372" y="883681"/>
            <a:ext cx="3972692" cy="190689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831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969497"/>
            <a:ext cx="1416084" cy="1416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사각형 설명선 4"/>
          <p:cNvSpPr/>
          <p:nvPr/>
        </p:nvSpPr>
        <p:spPr>
          <a:xfrm>
            <a:off x="1421598" y="1131590"/>
            <a:ext cx="4104456" cy="374441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637622" y="1347614"/>
            <a:ext cx="3635895" cy="3308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btn1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.setOnClickListener(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OnClickListener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mSendData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SendData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CMD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"1,_"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editText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.setText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운행중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보내기 시작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mSendData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.start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btnCancel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.setOnClickListener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OnClickListener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51691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.dismiss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});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851691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.show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85665"/>
            <a:ext cx="3972692" cy="2216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모서리가 둥근 직사각형 3"/>
          <p:cNvSpPr/>
          <p:nvPr/>
        </p:nvSpPr>
        <p:spPr>
          <a:xfrm>
            <a:off x="2285694" y="4083918"/>
            <a:ext cx="1127746" cy="21602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3273449" y="2283718"/>
            <a:ext cx="2756661" cy="189538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1" b="12200"/>
          <a:stretch/>
        </p:blipFill>
        <p:spPr>
          <a:xfrm>
            <a:off x="3995936" y="1263824"/>
            <a:ext cx="3231012" cy="2955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02298" y="2648561"/>
            <a:ext cx="3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80363" y="2653313"/>
            <a:ext cx="3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23015" y="1758732"/>
            <a:ext cx="3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66114" y="1758732"/>
            <a:ext cx="3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60850" y="1207572"/>
            <a:ext cx="3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2200" y="1203447"/>
            <a:ext cx="3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5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5292080" y="555522"/>
            <a:ext cx="3240360" cy="1944217"/>
            <a:chOff x="5364088" y="555523"/>
            <a:chExt cx="3240360" cy="1944217"/>
          </a:xfrm>
        </p:grpSpPr>
        <p:sp>
          <p:nvSpPr>
            <p:cNvPr id="5" name="직사각형 4"/>
            <p:cNvSpPr/>
            <p:nvPr/>
          </p:nvSpPr>
          <p:spPr>
            <a:xfrm>
              <a:off x="5364088" y="555524"/>
              <a:ext cx="3240360" cy="19442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364088" y="1311608"/>
              <a:ext cx="3240360" cy="43204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5400000">
              <a:off x="6012161" y="1311607"/>
              <a:ext cx="1944214" cy="43204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364088" y="555523"/>
              <a:ext cx="2448272" cy="19442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90278" y="555522"/>
            <a:ext cx="3240360" cy="1944216"/>
            <a:chOff x="467544" y="555526"/>
            <a:chExt cx="3240360" cy="1944216"/>
          </a:xfrm>
        </p:grpSpPr>
        <p:sp>
          <p:nvSpPr>
            <p:cNvPr id="2" name="직사각형 1"/>
            <p:cNvSpPr/>
            <p:nvPr/>
          </p:nvSpPr>
          <p:spPr>
            <a:xfrm>
              <a:off x="467544" y="555526"/>
              <a:ext cx="3240360" cy="19442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67544" y="1311610"/>
              <a:ext cx="3240360" cy="43204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 rot="5400000">
              <a:off x="1115617" y="1311609"/>
              <a:ext cx="1944214" cy="43204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59632" y="555526"/>
              <a:ext cx="2448272" cy="19442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90278" y="3003798"/>
            <a:ext cx="3240360" cy="1944216"/>
            <a:chOff x="484244" y="2787774"/>
            <a:chExt cx="3240360" cy="1944216"/>
          </a:xfrm>
        </p:grpSpPr>
        <p:grpSp>
          <p:nvGrpSpPr>
            <p:cNvPr id="19" name="그룹 18"/>
            <p:cNvGrpSpPr/>
            <p:nvPr/>
          </p:nvGrpSpPr>
          <p:grpSpPr>
            <a:xfrm>
              <a:off x="484244" y="2787774"/>
              <a:ext cx="3240360" cy="1944216"/>
              <a:chOff x="484244" y="2787774"/>
              <a:chExt cx="3240360" cy="1944216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84244" y="2787774"/>
                <a:ext cx="3240360" cy="19442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84244" y="3543858"/>
                <a:ext cx="3240360" cy="43204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1132317" y="3543857"/>
                <a:ext cx="1944214" cy="43204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84244" y="2787774"/>
                <a:ext cx="3240360" cy="136815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84244" y="2787774"/>
                <a:ext cx="1063420" cy="194421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2661184" y="2787774"/>
              <a:ext cx="1063420" cy="19442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45273" y="-20544"/>
            <a:ext cx="267459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en-US" altLang="ko-KR" sz="2000" dirty="0" err="1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lang="en-US" altLang="ko-KR" sz="20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== </a:t>
            </a:r>
            <a:r>
              <a:rPr lang="en-US" altLang="ko-KR" sz="20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좌측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92080" y="-20544"/>
            <a:ext cx="183620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en-US" altLang="ko-KR" sz="2000" dirty="0" err="1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lang="en-US" altLang="ko-KR" sz="20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== </a:t>
            </a:r>
            <a:r>
              <a:rPr lang="en-US" altLang="ko-KR" sz="20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우측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5272" y="2463953"/>
            <a:ext cx="222194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else: </a:t>
            </a:r>
            <a:r>
              <a:rPr lang="en-US" altLang="ko-KR" sz="2000" dirty="0" smtClean="0">
                <a:solidFill>
                  <a:srgbClr val="07793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// </a:t>
            </a:r>
            <a:r>
              <a:rPr lang="en-US" altLang="ko-KR" sz="2000" dirty="0" err="1" smtClean="0">
                <a:solidFill>
                  <a:srgbClr val="07793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lang="en-US" altLang="ko-KR" sz="2000" dirty="0" smtClean="0">
                <a:solidFill>
                  <a:srgbClr val="07793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0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중앙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33344" y="3003798"/>
            <a:ext cx="3299096" cy="1944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33344" y="3759882"/>
            <a:ext cx="3299096" cy="4320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5400000">
            <a:off x="5940153" y="3759881"/>
            <a:ext cx="1944214" cy="4320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195294" y="2463953"/>
            <a:ext cx="117913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화면</a:t>
            </a:r>
            <a:r>
              <a:rPr lang="en-US" altLang="ko-KR" sz="20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968967" y="1375928"/>
            <a:ext cx="5529018" cy="2728121"/>
            <a:chOff x="2968967" y="1275606"/>
            <a:chExt cx="5529018" cy="27281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t="12883"/>
            <a:stretch/>
          </p:blipFill>
          <p:spPr>
            <a:xfrm>
              <a:off x="2968967" y="1275606"/>
              <a:ext cx="5529018" cy="31036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8967" y="1682951"/>
              <a:ext cx="5529018" cy="30319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7"/>
            <a:srcRect b="9804"/>
            <a:stretch/>
          </p:blipFill>
          <p:spPr>
            <a:xfrm>
              <a:off x="2968967" y="2083122"/>
              <a:ext cx="5529018" cy="1920605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3131840" y="3167945"/>
            <a:ext cx="338437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b="6367"/>
          <a:stretch/>
        </p:blipFill>
        <p:spPr>
          <a:xfrm>
            <a:off x="2968967" y="1529778"/>
            <a:ext cx="5529018" cy="24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3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968941" y="1304826"/>
            <a:ext cx="5529069" cy="2870325"/>
            <a:chOff x="2968916" y="1377727"/>
            <a:chExt cx="5529069" cy="287032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t="94826"/>
            <a:stretch/>
          </p:blipFill>
          <p:spPr>
            <a:xfrm>
              <a:off x="2968967" y="1377727"/>
              <a:ext cx="5529018" cy="13374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8916" y="1587584"/>
              <a:ext cx="5529018" cy="2660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19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D3B18C-CE62-44EB-8BE1-AC864BAD0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62" y="1254190"/>
            <a:ext cx="3530827" cy="29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2925164" y="2191349"/>
          <a:ext cx="5616624" cy="1097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727138596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02079197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730502808"/>
                    </a:ext>
                  </a:extLst>
                </a:gridCol>
              </a:tblGrid>
              <a:tr h="344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center_list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[0]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center_list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[1]</a:t>
                      </a:r>
                      <a:endParaRPr lang="ko-KR" alt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center_list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[2]</a:t>
                      </a:r>
                      <a:endParaRPr lang="ko-KR" alt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55540"/>
                  </a:ext>
                </a:extLst>
              </a:tr>
              <a:tr h="344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중앙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좌측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우측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80982"/>
                  </a:ext>
                </a:extLst>
              </a:tr>
              <a:tr h="344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x,y</a:t>
                      </a:r>
                      <a:r>
                        <a:rPr lang="en-US" altLang="ko-KR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x,y</a:t>
                      </a:r>
                      <a:r>
                        <a:rPr lang="en-US" altLang="ko-KR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x,y</a:t>
                      </a:r>
                      <a:r>
                        <a:rPr lang="en-US" altLang="ko-KR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54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7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-468560" y="211646"/>
            <a:ext cx="3404739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Contents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2014" y="1000563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55491" y="1159216"/>
            <a:ext cx="5040560" cy="582519"/>
            <a:chOff x="2175371" y="1836911"/>
            <a:chExt cx="5040560" cy="582519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836911"/>
              <a:ext cx="5040560" cy="38719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목표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38719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388312" y="867006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7442" y="1032216"/>
            <a:ext cx="55414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352014" y="1993839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10"/>
          <p:cNvSpPr txBox="1"/>
          <p:nvPr/>
        </p:nvSpPr>
        <p:spPr bwMode="auto">
          <a:xfrm>
            <a:off x="3521887" y="2136265"/>
            <a:ext cx="5040560" cy="387191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회로 연결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&amp;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추가 변동 사항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11760" y="1836834"/>
            <a:ext cx="792088" cy="838984"/>
            <a:chOff x="2449466" y="1489176"/>
            <a:chExt cx="792088" cy="838984"/>
          </a:xfrm>
        </p:grpSpPr>
        <p:sp>
          <p:nvSpPr>
            <p:cNvPr id="31" name="Chevron 30"/>
            <p:cNvSpPr/>
            <p:nvPr/>
          </p:nvSpPr>
          <p:spPr>
            <a:xfrm rot="16200000">
              <a:off x="2426018" y="1512624"/>
              <a:ext cx="838984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50798" y="1605011"/>
              <a:ext cx="55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352014" y="3016788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521887" y="3165192"/>
            <a:ext cx="5040560" cy="387191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Application</a:t>
            </a:r>
          </a:p>
        </p:txBody>
      </p:sp>
      <p:sp>
        <p:nvSpPr>
          <p:cNvPr id="38" name="Chevron 37"/>
          <p:cNvSpPr/>
          <p:nvPr/>
        </p:nvSpPr>
        <p:spPr>
          <a:xfrm rot="16200000">
            <a:off x="2388312" y="2883231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27441" y="2974656"/>
            <a:ext cx="55414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352014" y="4024899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10"/>
          <p:cNvSpPr txBox="1"/>
          <p:nvPr/>
        </p:nvSpPr>
        <p:spPr bwMode="auto">
          <a:xfrm>
            <a:off x="3521887" y="4170569"/>
            <a:ext cx="5040560" cy="387191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DEMO</a:t>
            </a:r>
          </a:p>
        </p:txBody>
      </p:sp>
      <p:sp>
        <p:nvSpPr>
          <p:cNvPr id="45" name="Chevron 44"/>
          <p:cNvSpPr/>
          <p:nvPr/>
        </p:nvSpPr>
        <p:spPr>
          <a:xfrm rot="16200000">
            <a:off x="2388312" y="3891342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44148" y="4004841"/>
            <a:ext cx="72072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411760" y="856672"/>
            <a:ext cx="792088" cy="838984"/>
            <a:chOff x="2449466" y="1489176"/>
            <a:chExt cx="792088" cy="838984"/>
          </a:xfrm>
        </p:grpSpPr>
        <p:sp>
          <p:nvSpPr>
            <p:cNvPr id="48" name="Chevron 30"/>
            <p:cNvSpPr/>
            <p:nvPr/>
          </p:nvSpPr>
          <p:spPr>
            <a:xfrm rot="16200000">
              <a:off x="2426018" y="1512624"/>
              <a:ext cx="838984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50798" y="1605011"/>
              <a:ext cx="55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0" y="924346"/>
            <a:ext cx="915566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8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37432" y="1419622"/>
            <a:ext cx="792088" cy="266429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445313" y="3564856"/>
            <a:ext cx="566847" cy="663078"/>
            <a:chOff x="5445313" y="3564856"/>
            <a:chExt cx="566847" cy="66307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01">
              <a:off x="5445313" y="3661087"/>
              <a:ext cx="566847" cy="56684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146" y="3564856"/>
              <a:ext cx="494014" cy="347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13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59259E-6 L -0.03108 -0.48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2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79174"/>
          <a:stretch/>
        </p:blipFill>
        <p:spPr>
          <a:xfrm>
            <a:off x="3000340" y="1623865"/>
            <a:ext cx="5573818" cy="5853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r="64575" b="-13641"/>
          <a:stretch/>
        </p:blipFill>
        <p:spPr>
          <a:xfrm>
            <a:off x="5981869" y="3357955"/>
            <a:ext cx="2232249" cy="39806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034408" y="2323640"/>
            <a:ext cx="792088" cy="1760278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80388" y="3518312"/>
            <a:ext cx="575588" cy="685729"/>
            <a:chOff x="3813832" y="3540936"/>
            <a:chExt cx="575588" cy="68572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21001">
              <a:off x="3822573" y="3659818"/>
              <a:ext cx="566847" cy="566847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 rot="20559954">
              <a:off x="3813832" y="3540936"/>
              <a:ext cx="441151" cy="254950"/>
            </a:xfrm>
            <a:prstGeom prst="rect">
              <a:avLst/>
            </a:prstGeom>
            <a:noFill/>
            <a:ln>
              <a:solidFill>
                <a:srgbClr val="FFC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292460" y="286405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TurnRight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5288938" y="2930422"/>
            <a:ext cx="360040" cy="281815"/>
          </a:xfrm>
          <a:prstGeom prst="rightArrow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9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1125_진해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17" y="2204003"/>
            <a:ext cx="2376264" cy="198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578" y="1412071"/>
            <a:ext cx="5614602" cy="4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2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19210" r="9427" b="68393"/>
          <a:stretch/>
        </p:blipFill>
        <p:spPr>
          <a:xfrm>
            <a:off x="3000340" y="1695873"/>
            <a:ext cx="5573818" cy="37182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r="21552" b="-37741"/>
          <a:stretch/>
        </p:blipFill>
        <p:spPr>
          <a:xfrm>
            <a:off x="3000340" y="1347614"/>
            <a:ext cx="5573818" cy="335069"/>
          </a:xfrm>
          <a:prstGeom prst="rect">
            <a:avLst/>
          </a:prstGeom>
        </p:spPr>
      </p:pic>
      <p:pic>
        <p:nvPicPr>
          <p:cNvPr id="1026" name="Picture 2" descr="1125_진해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17" y="2204003"/>
            <a:ext cx="2376264" cy="198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51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00340" y="1347614"/>
            <a:ext cx="5573818" cy="2771472"/>
            <a:chOff x="3000340" y="1275606"/>
            <a:chExt cx="5573818" cy="27714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t="19210" r="9427"/>
            <a:stretch/>
          </p:blipFill>
          <p:spPr>
            <a:xfrm>
              <a:off x="3000340" y="1623865"/>
              <a:ext cx="5573818" cy="242321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/>
            <a:srcRect r="21552" b="-37741"/>
            <a:stretch/>
          </p:blipFill>
          <p:spPr>
            <a:xfrm>
              <a:off x="3000340" y="1275606"/>
              <a:ext cx="5573818" cy="335069"/>
            </a:xfrm>
            <a:prstGeom prst="rect">
              <a:avLst/>
            </a:prstGeom>
          </p:spPr>
        </p:pic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516216" y="2574104"/>
          <a:ext cx="1944216" cy="666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502737357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4018090457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crossroad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flag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397969"/>
                  </a:ext>
                </a:extLst>
              </a:tr>
              <a:tr h="30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91405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707904" y="0"/>
            <a:ext cx="144016" cy="1059582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69888" y="-523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69888" y="326771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69888" y="605938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39952" y="284018"/>
            <a:ext cx="210057" cy="2191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4014" y="247749"/>
            <a:ext cx="1348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destination = 4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776107" y="393587"/>
            <a:ext cx="0" cy="648072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773944" y="401637"/>
            <a:ext cx="366008" cy="0"/>
          </a:xfrm>
          <a:prstGeom prst="line">
            <a:avLst/>
          </a:prstGeom>
          <a:ln w="12700">
            <a:solidFill>
              <a:srgbClr val="00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18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00340" y="1347614"/>
            <a:ext cx="5573818" cy="2771472"/>
            <a:chOff x="3000340" y="1275606"/>
            <a:chExt cx="5573818" cy="27714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t="19210" r="9427"/>
            <a:stretch/>
          </p:blipFill>
          <p:spPr>
            <a:xfrm>
              <a:off x="3000340" y="1623865"/>
              <a:ext cx="5573818" cy="242321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/>
            <a:srcRect r="21552" b="-37741"/>
            <a:stretch/>
          </p:blipFill>
          <p:spPr>
            <a:xfrm>
              <a:off x="3000340" y="1275606"/>
              <a:ext cx="5573818" cy="335069"/>
            </a:xfrm>
            <a:prstGeom prst="rect">
              <a:avLst/>
            </a:prstGeom>
          </p:spPr>
        </p:pic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516216" y="2574104"/>
          <a:ext cx="1944216" cy="666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502737357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4018090457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crossroad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flag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397969"/>
                  </a:ext>
                </a:extLst>
              </a:tr>
              <a:tr h="30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91405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707904" y="0"/>
            <a:ext cx="144016" cy="1059582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69888" y="-523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69888" y="326771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69888" y="605938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39952" y="284018"/>
            <a:ext cx="210057" cy="2191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4014" y="247749"/>
            <a:ext cx="1348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destination = 4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776107" y="393587"/>
            <a:ext cx="0" cy="648072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773944" y="401637"/>
            <a:ext cx="366008" cy="0"/>
          </a:xfrm>
          <a:prstGeom prst="line">
            <a:avLst/>
          </a:prstGeom>
          <a:ln w="12700">
            <a:solidFill>
              <a:srgbClr val="00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77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00340" y="1347614"/>
            <a:ext cx="5573818" cy="2771472"/>
            <a:chOff x="3000340" y="1275606"/>
            <a:chExt cx="5573818" cy="27714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t="19210" r="9427"/>
            <a:stretch/>
          </p:blipFill>
          <p:spPr>
            <a:xfrm>
              <a:off x="3000340" y="1623865"/>
              <a:ext cx="5573818" cy="242321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/>
            <a:srcRect r="21552" b="-37741"/>
            <a:stretch/>
          </p:blipFill>
          <p:spPr>
            <a:xfrm>
              <a:off x="3000340" y="1275606"/>
              <a:ext cx="5573818" cy="335069"/>
            </a:xfrm>
            <a:prstGeom prst="rect">
              <a:avLst/>
            </a:prstGeom>
          </p:spPr>
        </p:pic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516216" y="2574104"/>
          <a:ext cx="1944216" cy="666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502737357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4018090457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crossroad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flag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397969"/>
                  </a:ext>
                </a:extLst>
              </a:tr>
              <a:tr h="30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91405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707904" y="0"/>
            <a:ext cx="144016" cy="1059582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69888" y="-523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69888" y="326771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69888" y="605938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39952" y="284018"/>
            <a:ext cx="210057" cy="2191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4014" y="247749"/>
            <a:ext cx="1348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destination = 4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776107" y="393587"/>
            <a:ext cx="0" cy="648072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773944" y="401637"/>
            <a:ext cx="366008" cy="0"/>
          </a:xfrm>
          <a:prstGeom prst="line">
            <a:avLst/>
          </a:prstGeom>
          <a:ln w="12700">
            <a:solidFill>
              <a:srgbClr val="00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6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00340" y="1347614"/>
            <a:ext cx="5573818" cy="2771472"/>
            <a:chOff x="3000340" y="1275606"/>
            <a:chExt cx="5573818" cy="27714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t="19210" r="9427"/>
            <a:stretch/>
          </p:blipFill>
          <p:spPr>
            <a:xfrm>
              <a:off x="3000340" y="1623865"/>
              <a:ext cx="5573818" cy="242321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/>
            <a:srcRect r="21552" b="-37741"/>
            <a:stretch/>
          </p:blipFill>
          <p:spPr>
            <a:xfrm>
              <a:off x="3000340" y="1275606"/>
              <a:ext cx="5573818" cy="335069"/>
            </a:xfrm>
            <a:prstGeom prst="rect">
              <a:avLst/>
            </a:prstGeom>
          </p:spPr>
        </p:pic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516216" y="2574104"/>
          <a:ext cx="1944216" cy="666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502737357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4018090457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crossroad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flag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397969"/>
                  </a:ext>
                </a:extLst>
              </a:tr>
              <a:tr h="30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91405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707904" y="0"/>
            <a:ext cx="144016" cy="1059582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69888" y="-523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69888" y="326771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69888" y="605938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39952" y="284018"/>
            <a:ext cx="210057" cy="2191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4014" y="247749"/>
            <a:ext cx="1348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destination = 4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776107" y="393587"/>
            <a:ext cx="0" cy="648072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773944" y="401637"/>
            <a:ext cx="366008" cy="0"/>
          </a:xfrm>
          <a:prstGeom prst="line">
            <a:avLst/>
          </a:prstGeom>
          <a:ln w="12700">
            <a:solidFill>
              <a:srgbClr val="00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" y="987574"/>
            <a:ext cx="780304" cy="780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사각형 설명선 4"/>
          <p:cNvSpPr/>
          <p:nvPr/>
        </p:nvSpPr>
        <p:spPr>
          <a:xfrm>
            <a:off x="872663" y="1191817"/>
            <a:ext cx="900204" cy="864096"/>
          </a:xfrm>
          <a:prstGeom prst="wedgeRectCallout">
            <a:avLst>
              <a:gd name="adj1" fmla="val -62548"/>
              <a:gd name="adj2" fmla="val -403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2" y="1263824"/>
            <a:ext cx="784586" cy="72008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914940" y="2497673"/>
            <a:ext cx="81565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2" y="3424065"/>
            <a:ext cx="980285" cy="98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사각형 설명선 9"/>
          <p:cNvSpPr/>
          <p:nvPr/>
        </p:nvSpPr>
        <p:spPr>
          <a:xfrm>
            <a:off x="2699792" y="1155813"/>
            <a:ext cx="6067368" cy="3168352"/>
          </a:xfrm>
          <a:prstGeom prst="wedgeRectCallout">
            <a:avLst>
              <a:gd name="adj1" fmla="val -60446"/>
              <a:gd name="adj2" fmla="val 3035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00340" y="1347614"/>
            <a:ext cx="5573818" cy="2771472"/>
            <a:chOff x="3000340" y="1275606"/>
            <a:chExt cx="5573818" cy="27714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t="19210" r="9427"/>
            <a:stretch/>
          </p:blipFill>
          <p:spPr>
            <a:xfrm>
              <a:off x="3000340" y="1623865"/>
              <a:ext cx="5573818" cy="242321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/>
            <a:srcRect r="21552" b="-37741"/>
            <a:stretch/>
          </p:blipFill>
          <p:spPr>
            <a:xfrm>
              <a:off x="3000340" y="1275606"/>
              <a:ext cx="5573818" cy="335069"/>
            </a:xfrm>
            <a:prstGeom prst="rect">
              <a:avLst/>
            </a:prstGeom>
          </p:spPr>
        </p:pic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516216" y="2574104"/>
          <a:ext cx="1944216" cy="666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502737357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4018090457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crossroad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flag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397969"/>
                  </a:ext>
                </a:extLst>
              </a:tr>
              <a:tr h="30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91405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707904" y="0"/>
            <a:ext cx="144016" cy="1059582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69888" y="-523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69888" y="326771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69888" y="605938"/>
            <a:ext cx="1008112" cy="144016"/>
          </a:xfrm>
          <a:prstGeom prst="rect">
            <a:avLst/>
          </a:prstGeom>
          <a:solidFill>
            <a:srgbClr val="077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39952" y="284018"/>
            <a:ext cx="210057" cy="2191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4014" y="247749"/>
            <a:ext cx="1348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destination = 4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776107" y="393587"/>
            <a:ext cx="0" cy="648072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773944" y="401637"/>
            <a:ext cx="366008" cy="0"/>
          </a:xfrm>
          <a:prstGeom prst="line">
            <a:avLst/>
          </a:prstGeom>
          <a:ln w="12700">
            <a:solidFill>
              <a:srgbClr val="00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211960" y="2715766"/>
            <a:ext cx="221114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 r="49342"/>
          <a:stretch/>
        </p:blipFill>
        <p:spPr>
          <a:xfrm>
            <a:off x="6289838" y="3368934"/>
            <a:ext cx="2186764" cy="630578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>
            <a:off x="5733476" y="2907478"/>
            <a:ext cx="494708" cy="4614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90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01125_1556059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636" y="1059582"/>
            <a:ext cx="6552728" cy="3691678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촬영 영상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</a:t>
            </a: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5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059863" y="1384432"/>
            <a:ext cx="1689210" cy="1706836"/>
            <a:chOff x="4362030" y="2312124"/>
            <a:chExt cx="972000" cy="972000"/>
          </a:xfrm>
        </p:grpSpPr>
        <p:sp>
          <p:nvSpPr>
            <p:cNvPr id="7" name="Rectangle 6"/>
            <p:cNvSpPr/>
            <p:nvPr/>
          </p:nvSpPr>
          <p:spPr>
            <a:xfrm>
              <a:off x="4362030" y="2312124"/>
              <a:ext cx="972000" cy="972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51986" y="2402080"/>
              <a:ext cx="792088" cy="7920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803544" y="3246824"/>
            <a:ext cx="291393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5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Joystick Controller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465" y="2182167"/>
            <a:ext cx="869792" cy="869792"/>
          </a:xfrm>
          <a:prstGeom prst="rect">
            <a:avLst/>
          </a:prstGeom>
        </p:spPr>
      </p:pic>
      <p:grpSp>
        <p:nvGrpSpPr>
          <p:cNvPr id="26" name="Group 20"/>
          <p:cNvGrpSpPr/>
          <p:nvPr/>
        </p:nvGrpSpPr>
        <p:grpSpPr>
          <a:xfrm>
            <a:off x="5415909" y="1382025"/>
            <a:ext cx="1689210" cy="1706836"/>
            <a:chOff x="4362030" y="2312124"/>
            <a:chExt cx="972000" cy="972000"/>
          </a:xfrm>
        </p:grpSpPr>
        <p:sp>
          <p:nvSpPr>
            <p:cNvPr id="27" name="Rectangle 6"/>
            <p:cNvSpPr/>
            <p:nvPr/>
          </p:nvSpPr>
          <p:spPr>
            <a:xfrm>
              <a:off x="4362030" y="2312124"/>
              <a:ext cx="972000" cy="972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18"/>
            <p:cNvSpPr/>
            <p:nvPr/>
          </p:nvSpPr>
          <p:spPr>
            <a:xfrm>
              <a:off x="4451986" y="2402080"/>
              <a:ext cx="792088" cy="7920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876" y="1791358"/>
            <a:ext cx="888169" cy="8881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21" y="1991126"/>
            <a:ext cx="486607" cy="4866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89" y="1710301"/>
            <a:ext cx="805143" cy="56646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874041" y="3246824"/>
            <a:ext cx="201497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5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</a:t>
            </a:r>
          </a:p>
        </p:txBody>
      </p:sp>
    </p:spTree>
    <p:extLst>
      <p:ext uri="{BB962C8B-B14F-4D97-AF65-F5344CB8AC3E}">
        <p14:creationId xmlns:p14="http://schemas.microsoft.com/office/powerpoint/2010/main" val="33552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95636" y="1059582"/>
            <a:ext cx="6552728" cy="36916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KakaoTalk_20201125_1555409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636" y="1059582"/>
            <a:ext cx="6552728" cy="3688467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촬영 영상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82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01125_1555164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636" y="1059582"/>
            <a:ext cx="6552728" cy="3691678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촬영 영상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</a:t>
            </a:r>
            <a:r>
              <a:rPr lang="ko-KR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35" y="3075806"/>
            <a:ext cx="9144000" cy="576063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7924" y="483518"/>
            <a:ext cx="1368152" cy="864096"/>
          </a:xfrm>
          <a:prstGeom prst="rect">
            <a:avLst/>
          </a:prstGeom>
          <a:solidFill>
            <a:srgbClr val="F2B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87924" y="1347614"/>
            <a:ext cx="1368152" cy="432048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555526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788024" y="1131590"/>
            <a:ext cx="3240360" cy="2841156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32" name="뺄셈 기호 31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뺄셈 기호 32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뺄셈 기호 33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뺄셈 기호 34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3635896" y="0"/>
            <a:ext cx="1494448" cy="14336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445252" y="-205032"/>
            <a:ext cx="1875736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38" name="뺄셈 기호 37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뺄셈 기호 38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뺄셈 기호 39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뺄셈 기호 40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7706761" y="3726437"/>
            <a:ext cx="1447246" cy="14336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7524327" y="3510413"/>
            <a:ext cx="1816491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44" name="뺄셈 기호 43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뺄셈 기호 44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뺄셈 기호 45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뺄셈 기호 46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1" y="1671358"/>
            <a:ext cx="2986645" cy="316431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18281" y="195486"/>
            <a:ext cx="31683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회로 연결 과정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4068204" y="276755"/>
            <a:ext cx="4680000" cy="4680000"/>
            <a:chOff x="4283968" y="771550"/>
            <a:chExt cx="4248472" cy="3600400"/>
          </a:xfrm>
        </p:grpSpPr>
        <p:sp>
          <p:nvSpPr>
            <p:cNvPr id="57" name="직사각형 56"/>
            <p:cNvSpPr/>
            <p:nvPr/>
          </p:nvSpPr>
          <p:spPr>
            <a:xfrm>
              <a:off x="4795814" y="1195312"/>
              <a:ext cx="3240359" cy="278376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715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4283968" y="771550"/>
              <a:ext cx="4248472" cy="3600400"/>
              <a:chOff x="4788024" y="1131590"/>
              <a:chExt cx="3240360" cy="2841156"/>
            </a:xfrm>
            <a:solidFill>
              <a:srgbClr val="FFCE29"/>
            </a:solidFill>
          </p:grpSpPr>
          <p:sp>
            <p:nvSpPr>
              <p:cNvPr id="59" name="뺄셈 기호 58"/>
              <p:cNvSpPr/>
              <p:nvPr/>
            </p:nvSpPr>
            <p:spPr>
              <a:xfrm>
                <a:off x="4788024" y="1421735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뺄셈 기호 59"/>
              <p:cNvSpPr/>
              <p:nvPr/>
            </p:nvSpPr>
            <p:spPr>
              <a:xfrm>
                <a:off x="4788024" y="3481504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뺄셈 기호 60"/>
              <p:cNvSpPr/>
              <p:nvPr/>
            </p:nvSpPr>
            <p:spPr>
              <a:xfrm rot="5400000">
                <a:off x="3834200" y="2427734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뺄셈 기호 61"/>
              <p:cNvSpPr/>
              <p:nvPr/>
            </p:nvSpPr>
            <p:spPr>
              <a:xfrm rot="5400000">
                <a:off x="6182972" y="2460578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88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788024" y="1131590"/>
            <a:ext cx="3240360" cy="2841156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8" name="뺄셈 기호 7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뺄셈 기호 8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뺄셈 기호 9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뺄셈 기호 10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635896" y="0"/>
            <a:ext cx="1494448" cy="14336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445252" y="-205032"/>
            <a:ext cx="1875736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14" name="뺄셈 기호 13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뺄셈 기호 14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뺄셈 기호 15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뺄셈 기호 16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702929" y="3715445"/>
            <a:ext cx="1447246" cy="14336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524327" y="3510413"/>
            <a:ext cx="1816491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20" name="뺄셈 기호 19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뺄셈 기호 20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뺄셈 기호 21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뺄셈 기호 22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283968" y="771550"/>
            <a:ext cx="4248472" cy="3600400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26" name="뺄셈 기호 25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뺄셈 기호 26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뺄셈 기호 27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뺄셈 기호 28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18281" y="195486"/>
            <a:ext cx="31683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회로 연결 과정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4102674" y="282411"/>
            <a:ext cx="4680000" cy="4680000"/>
            <a:chOff x="4283968" y="771550"/>
            <a:chExt cx="4248472" cy="3600400"/>
          </a:xfrm>
        </p:grpSpPr>
        <p:sp>
          <p:nvSpPr>
            <p:cNvPr id="33" name="직사각형 32"/>
            <p:cNvSpPr/>
            <p:nvPr/>
          </p:nvSpPr>
          <p:spPr>
            <a:xfrm>
              <a:off x="4788024" y="1174057"/>
              <a:ext cx="3240359" cy="278376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715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283968" y="771550"/>
              <a:ext cx="4248472" cy="3600400"/>
              <a:chOff x="4788024" y="1131590"/>
              <a:chExt cx="3240360" cy="2841156"/>
            </a:xfrm>
            <a:solidFill>
              <a:srgbClr val="FFCE29"/>
            </a:solidFill>
          </p:grpSpPr>
          <p:sp>
            <p:nvSpPr>
              <p:cNvPr id="35" name="뺄셈 기호 34"/>
              <p:cNvSpPr/>
              <p:nvPr/>
            </p:nvSpPr>
            <p:spPr>
              <a:xfrm>
                <a:off x="4788024" y="1421735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뺄셈 기호 35"/>
              <p:cNvSpPr/>
              <p:nvPr/>
            </p:nvSpPr>
            <p:spPr>
              <a:xfrm>
                <a:off x="4788024" y="3481504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뺄셈 기호 36"/>
              <p:cNvSpPr/>
              <p:nvPr/>
            </p:nvSpPr>
            <p:spPr>
              <a:xfrm rot="5400000">
                <a:off x="3834200" y="2427734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뺄셈 기호 37"/>
              <p:cNvSpPr/>
              <p:nvPr/>
            </p:nvSpPr>
            <p:spPr>
              <a:xfrm rot="5400000">
                <a:off x="6182972" y="2460578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62742"/>
              </p:ext>
            </p:extLst>
          </p:nvPr>
        </p:nvGraphicFramePr>
        <p:xfrm>
          <a:off x="284887" y="1636914"/>
          <a:ext cx="3301875" cy="3271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7699">
                  <a:extLst>
                    <a:ext uri="{9D8B030D-6E8A-4147-A177-3AD203B41FA5}">
                      <a16:colId xmlns:a16="http://schemas.microsoft.com/office/drawing/2014/main" val="62392977"/>
                    </a:ext>
                  </a:extLst>
                </a:gridCol>
              </a:tblGrid>
              <a:tr h="22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Rpi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L293D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Direction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8,16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GND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4,5,12,13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GPIO13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LEFT_PWM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GPIO19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LEFT_FORWARD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GPIO26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LEFT_BACKWARD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2657798786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GPIO21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RIGHT_PWM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3515107891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GPIO16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15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RIGHT_FORWARD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4104353077"/>
                  </a:ext>
                </a:extLst>
              </a:tr>
              <a:tr h="3896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GPIO20</a:t>
                      </a:r>
                      <a:endParaRPr lang="ko-KR" altLang="en-US" sz="12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10</a:t>
                      </a:r>
                      <a:endParaRPr lang="ko-KR" altLang="en-US" sz="12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RIGHT_BACKWARD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3464" marR="83464" marT="41732" marB="41732" anchor="ctr"/>
                </a:tc>
                <a:extLst>
                  <a:ext uri="{0D108BD9-81ED-4DB2-BD59-A6C34878D82A}">
                    <a16:rowId xmlns:a16="http://schemas.microsoft.com/office/drawing/2014/main" val="2115337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1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18281" y="195486"/>
            <a:ext cx="31683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회로 연결 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750751"/>
              </p:ext>
            </p:extLst>
          </p:nvPr>
        </p:nvGraphicFramePr>
        <p:xfrm>
          <a:off x="404970" y="2065588"/>
          <a:ext cx="3255222" cy="2327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074">
                  <a:extLst>
                    <a:ext uri="{9D8B030D-6E8A-4147-A177-3AD203B41FA5}">
                      <a16:colId xmlns:a16="http://schemas.microsoft.com/office/drawing/2014/main" val="2468758138"/>
                    </a:ext>
                  </a:extLst>
                </a:gridCol>
              </a:tblGrid>
              <a:tr h="380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Rpi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L293D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Motor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5V(Orange)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GND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GND(Gray)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5V(Orange)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170552"/>
                  </a:ext>
                </a:extLst>
              </a:tr>
              <a:tr h="48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GND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14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GND(Gray)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63527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3635896" y="0"/>
            <a:ext cx="1494448" cy="14336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445252" y="-205032"/>
            <a:ext cx="1875736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28" name="뺄셈 기호 27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뺄셈 기호 28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뺄셈 기호 29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뺄셈 기호 30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7702929" y="3715445"/>
            <a:ext cx="1447246" cy="14336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524327" y="3510413"/>
            <a:ext cx="1816491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34" name="뺄셈 기호 33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뺄셈 기호 34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뺄셈 기호 35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뺄셈 기호 36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283968" y="771550"/>
            <a:ext cx="4248472" cy="3600400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40" name="뺄셈 기호 39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뺄셈 기호 40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뺄셈 기호 41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뺄셈 기호 42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115369" y="267494"/>
            <a:ext cx="4680000" cy="4680000"/>
            <a:chOff x="4283968" y="771550"/>
            <a:chExt cx="4248472" cy="3600400"/>
          </a:xfrm>
        </p:grpSpPr>
        <p:sp>
          <p:nvSpPr>
            <p:cNvPr id="23" name="직사각형 22"/>
            <p:cNvSpPr/>
            <p:nvPr/>
          </p:nvSpPr>
          <p:spPr>
            <a:xfrm>
              <a:off x="4788024" y="1174057"/>
              <a:ext cx="3240359" cy="278376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715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4283968" y="771550"/>
              <a:ext cx="4248472" cy="3600400"/>
              <a:chOff x="4788024" y="1131590"/>
              <a:chExt cx="3240360" cy="2841156"/>
            </a:xfrm>
            <a:solidFill>
              <a:srgbClr val="FFCE29"/>
            </a:solidFill>
          </p:grpSpPr>
          <p:sp>
            <p:nvSpPr>
              <p:cNvPr id="25" name="뺄셈 기호 24"/>
              <p:cNvSpPr/>
              <p:nvPr/>
            </p:nvSpPr>
            <p:spPr>
              <a:xfrm>
                <a:off x="4788024" y="1421735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뺄셈 기호 43"/>
              <p:cNvSpPr/>
              <p:nvPr/>
            </p:nvSpPr>
            <p:spPr>
              <a:xfrm>
                <a:off x="4788024" y="3481504"/>
                <a:ext cx="3240360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뺄셈 기호 44"/>
              <p:cNvSpPr/>
              <p:nvPr/>
            </p:nvSpPr>
            <p:spPr>
              <a:xfrm rot="5400000">
                <a:off x="3834200" y="2427734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뺄셈 기호 45"/>
              <p:cNvSpPr/>
              <p:nvPr/>
            </p:nvSpPr>
            <p:spPr>
              <a:xfrm rot="5400000">
                <a:off x="6182972" y="2460578"/>
                <a:ext cx="2808312" cy="216024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70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18281" y="195486"/>
            <a:ext cx="31683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변동 사항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524327" y="3510413"/>
            <a:ext cx="1816491" cy="1831799"/>
            <a:chOff x="4788024" y="1131590"/>
            <a:chExt cx="3240360" cy="2841156"/>
          </a:xfrm>
          <a:solidFill>
            <a:srgbClr val="FFCE29"/>
          </a:solidFill>
        </p:grpSpPr>
        <p:sp>
          <p:nvSpPr>
            <p:cNvPr id="34" name="뺄셈 기호 33"/>
            <p:cNvSpPr/>
            <p:nvPr/>
          </p:nvSpPr>
          <p:spPr>
            <a:xfrm>
              <a:off x="4788024" y="1421735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뺄셈 기호 34"/>
            <p:cNvSpPr/>
            <p:nvPr/>
          </p:nvSpPr>
          <p:spPr>
            <a:xfrm>
              <a:off x="4788024" y="3481504"/>
              <a:ext cx="3240360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뺄셈 기호 35"/>
            <p:cNvSpPr/>
            <p:nvPr/>
          </p:nvSpPr>
          <p:spPr>
            <a:xfrm rot="5400000">
              <a:off x="3834200" y="2427734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뺄셈 기호 36"/>
            <p:cNvSpPr/>
            <p:nvPr/>
          </p:nvSpPr>
          <p:spPr>
            <a:xfrm rot="5400000">
              <a:off x="6182972" y="2460578"/>
              <a:ext cx="2808312" cy="216024"/>
            </a:xfrm>
            <a:prstGeom prst="mathMin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E2BD540-54B3-4F53-81FD-6F1F6CF0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139702"/>
            <a:ext cx="4516603" cy="254313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043854" y="95565"/>
            <a:ext cx="2722824" cy="2162347"/>
            <a:chOff x="5764939" y="183947"/>
            <a:chExt cx="2722824" cy="2162347"/>
          </a:xfrm>
        </p:grpSpPr>
        <p:sp>
          <p:nvSpPr>
            <p:cNvPr id="18" name="타원 17"/>
            <p:cNvSpPr/>
            <p:nvPr/>
          </p:nvSpPr>
          <p:spPr>
            <a:xfrm>
              <a:off x="6062577" y="183947"/>
              <a:ext cx="2232248" cy="216234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60BA43-2FB8-403E-BFE0-5726B047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939" y="352601"/>
              <a:ext cx="2722824" cy="1944216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2776571" y="823235"/>
            <a:ext cx="3459755" cy="2305309"/>
            <a:chOff x="2411760" y="915566"/>
            <a:chExt cx="3459755" cy="2305309"/>
          </a:xfrm>
        </p:grpSpPr>
        <p:sp>
          <p:nvSpPr>
            <p:cNvPr id="2" name="타원 1"/>
            <p:cNvSpPr/>
            <p:nvPr/>
          </p:nvSpPr>
          <p:spPr>
            <a:xfrm>
              <a:off x="3286898" y="915566"/>
              <a:ext cx="2232248" cy="216234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02A2C60-2590-49C4-B20F-35905FEB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1058528"/>
              <a:ext cx="3459755" cy="2162347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692805" y="2863143"/>
            <a:ext cx="2239029" cy="2162347"/>
            <a:chOff x="1807373" y="2932782"/>
            <a:chExt cx="2239029" cy="2162347"/>
          </a:xfrm>
        </p:grpSpPr>
        <p:sp>
          <p:nvSpPr>
            <p:cNvPr id="19" name="타원 18"/>
            <p:cNvSpPr/>
            <p:nvPr/>
          </p:nvSpPr>
          <p:spPr>
            <a:xfrm>
              <a:off x="1807373" y="2932782"/>
              <a:ext cx="2232248" cy="216234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B6B8002-20BF-408F-B272-911DB09AC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457" y="3407379"/>
              <a:ext cx="2143945" cy="1114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131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3317615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Application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45247"/>
            <a:ext cx="5472608" cy="3053006"/>
          </a:xfrm>
          <a:prstGeom prst="rect">
            <a:avLst/>
          </a:prstGeom>
        </p:spPr>
      </p:pic>
      <p:cxnSp>
        <p:nvCxnSpPr>
          <p:cNvPr id="13" name="직선 연결선 12"/>
          <p:cNvCxnSpPr>
            <a:stCxn id="27" idx="2"/>
          </p:cNvCxnSpPr>
          <p:nvPr/>
        </p:nvCxnSpPr>
        <p:spPr>
          <a:xfrm flipH="1">
            <a:off x="6156176" y="795741"/>
            <a:ext cx="776396" cy="91990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26" idx="0"/>
          </p:cNvCxnSpPr>
          <p:nvPr/>
        </p:nvCxnSpPr>
        <p:spPr>
          <a:xfrm flipH="1" flipV="1">
            <a:off x="5843060" y="3342100"/>
            <a:ext cx="812443" cy="102985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8" idx="0"/>
          </p:cNvCxnSpPr>
          <p:nvPr/>
        </p:nvCxnSpPr>
        <p:spPr>
          <a:xfrm flipV="1">
            <a:off x="1698238" y="3390824"/>
            <a:ext cx="682581" cy="981126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267744" y="1715648"/>
            <a:ext cx="2808312" cy="186421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80112" y="4371950"/>
            <a:ext cx="2150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Joystick Controller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940152" y="426409"/>
            <a:ext cx="1984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종료 버튼 </a:t>
            </a:r>
            <a:r>
              <a:rPr lang="en-US" altLang="ko-KR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 종료</a:t>
            </a:r>
            <a:r>
              <a:rPr lang="en-US" altLang="ko-KR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29928" y="4371950"/>
            <a:ext cx="193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 Tracking </a:t>
            </a:r>
            <a:r>
              <a:rPr lang="ko-KR" altLang="en-US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</a:t>
            </a:r>
            <a:endParaRPr lang="en-US" altLang="ko-KR" dirty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1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/>
          <p:cNvSpPr/>
          <p:nvPr/>
        </p:nvSpPr>
        <p:spPr>
          <a:xfrm>
            <a:off x="2946302" y="1586048"/>
            <a:ext cx="3530002" cy="3357960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20"/>
          <p:cNvGrpSpPr/>
          <p:nvPr/>
        </p:nvGrpSpPr>
        <p:grpSpPr>
          <a:xfrm>
            <a:off x="5364088" y="204630"/>
            <a:ext cx="3530002" cy="3357960"/>
            <a:chOff x="4362030" y="2312124"/>
            <a:chExt cx="972000" cy="972000"/>
          </a:xfrm>
        </p:grpSpPr>
        <p:sp>
          <p:nvSpPr>
            <p:cNvPr id="16" name="Rectangle 6"/>
            <p:cNvSpPr/>
            <p:nvPr/>
          </p:nvSpPr>
          <p:spPr>
            <a:xfrm>
              <a:off x="4362030" y="2312124"/>
              <a:ext cx="972000" cy="972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8"/>
            <p:cNvSpPr/>
            <p:nvPr/>
          </p:nvSpPr>
          <p:spPr>
            <a:xfrm>
              <a:off x="4451986" y="2402080"/>
              <a:ext cx="792088" cy="7920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8"/>
          <p:cNvSpPr/>
          <p:nvPr/>
        </p:nvSpPr>
        <p:spPr>
          <a:xfrm>
            <a:off x="3272994" y="1896818"/>
            <a:ext cx="2876618" cy="27364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528" y="195486"/>
            <a:ext cx="12241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280" y="195486"/>
            <a:ext cx="410970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36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힘들었던 점</a:t>
            </a:r>
            <a:r>
              <a:rPr lang="en-US" altLang="ko-KR" sz="36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(H/W)</a:t>
            </a:r>
            <a:endParaRPr lang="en-US" altLang="ko-KR" sz="3600" dirty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952" y="925235"/>
            <a:ext cx="302605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lang="en-US" altLang="ko-KR" sz="2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 </a:t>
            </a:r>
            <a:r>
              <a:rPr lang="ko-KR" altLang="en-US" sz="2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모터드라이버</a:t>
            </a:r>
            <a:endParaRPr lang="en-US" altLang="ko-KR" sz="25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1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1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21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성능에 따른 불균형</a:t>
            </a:r>
            <a:endParaRPr lang="en-US" altLang="ko-KR" sz="21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romanLcParenR" startAt="2"/>
            </a:pPr>
            <a:r>
              <a:rPr lang="ko-KR" altLang="en-US" sz="2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무게중심</a:t>
            </a:r>
            <a:endParaRPr lang="en-US" altLang="ko-KR" sz="25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1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ko-KR" altLang="en-US" sz="2100" dirty="0" err="1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뒷</a:t>
            </a:r>
            <a:r>
              <a:rPr lang="ko-KR" altLang="en-US" sz="21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바퀴 제어</a:t>
            </a:r>
            <a:endParaRPr lang="en-US" altLang="ko-KR" sz="21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iii) </a:t>
            </a:r>
            <a:r>
              <a:rPr lang="ko-KR" altLang="en-US" sz="25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영상 처리</a:t>
            </a:r>
            <a:endParaRPr lang="en-US" altLang="ko-KR" sz="2500" dirty="0" smtClean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1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ko-KR" altLang="en-US" sz="2100" dirty="0" smtClean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카운트</a:t>
            </a:r>
            <a:endParaRPr lang="en-US" altLang="ko-KR" sz="2100" dirty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803490"/>
            <a:ext cx="3474936" cy="21602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65" y="2065410"/>
            <a:ext cx="4248472" cy="23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279</Words>
  <Application>Microsoft Office PowerPoint</Application>
  <PresentationFormat>화면 슬라이드 쇼(16:9)</PresentationFormat>
  <Paragraphs>144</Paragraphs>
  <Slides>32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Arial Unicode MS</vt:lpstr>
      <vt:lpstr>Consolas</vt:lpstr>
      <vt:lpstr>Arial</vt:lpstr>
      <vt:lpstr>맑은 고딕</vt:lpstr>
      <vt:lpstr>배달의민족 주아</vt:lpstr>
      <vt:lpstr>굴림체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</cp:lastModifiedBy>
  <cp:revision>174</cp:revision>
  <dcterms:created xsi:type="dcterms:W3CDTF">2016-12-05T23:26:54Z</dcterms:created>
  <dcterms:modified xsi:type="dcterms:W3CDTF">2020-11-26T01:14:43Z</dcterms:modified>
</cp:coreProperties>
</file>